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037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815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4612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018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80609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644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3119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226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86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889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96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076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481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74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548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668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4D23B-AF9F-4579-92A1-C730577DE7BA}" type="datetimeFigureOut">
              <a:rPr lang="ru-RU" smtClean="0"/>
              <a:pPr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92A0F0-154C-4C5D-95A4-41ACF0C0E1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045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b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уроку математики </a:t>
            </a:r>
            <a:b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3 классе</a:t>
            </a:r>
            <a:b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теме: </a:t>
            </a:r>
            <a:b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«Образование чисел от 100 до 1000. Трёхзначные числа»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74525" y="3943561"/>
            <a:ext cx="3793475" cy="2501306"/>
          </a:xfrm>
        </p:spPr>
        <p:txBody>
          <a:bodyPr>
            <a:normAutofit/>
          </a:bodyPr>
          <a:lstStyle/>
          <a:p>
            <a:pPr algn="l"/>
            <a:endParaRPr lang="ru-RU" sz="2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408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ПОДВЕДЁМ ИТОГ УРОКА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0497"/>
            <a:ext cx="8596668" cy="441086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нового и интересного вы узнали на уроке?</a:t>
            </a:r>
          </a:p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Возникли ли у вас трудности во время работы?</a:t>
            </a:r>
          </a:p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разряды трёхзначного числа.</a:t>
            </a:r>
          </a:p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записать трёхзначное число, если в нём отсутствует один из разрядов?</a:t>
            </a:r>
          </a:p>
          <a:p>
            <a:endParaRPr lang="ru-RU" sz="2800" dirty="0"/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 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33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 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сайт юкос 1 (3)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11680" y="1695797"/>
            <a:ext cx="5902036" cy="442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6924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04330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</a:rPr>
              <a:t>СПАСИБО ЗА УРОК!</a:t>
            </a:r>
            <a:endParaRPr lang="ru-RU" sz="9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757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 ДЕВИЗ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8553" y="1296785"/>
            <a:ext cx="7345449" cy="4744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– умные!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– дружные!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– внимательные!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– старательные! 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– отлично учимся!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Всё у нас получится!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968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353" y="199505"/>
            <a:ext cx="10158152" cy="6658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2756"/>
            <a:ext cx="8596668" cy="88114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МАТЕМАТИЧЕСКИЙ ДИКТАНТ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745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наибольшее двузначное число;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аименьшее трёхзначное число;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исло, в котором 3д. 7ед.; 20д.;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редставьте число 58 в виде суммы разрядных слагаемых;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исло предшествующее 70;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исло последующее за числом 59;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4д. 8ед.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величить на 5д.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38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ПРОВЕРЬ!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6909"/>
            <a:ext cx="8596668" cy="4794453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исло  99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100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37, 200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50+8 =58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69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60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48+50=98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028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 ТЕМУ И ЦЕЛИ  УРОКА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9913"/>
            <a:ext cx="8596668" cy="4661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Игра «Найди лишнее»</a:t>
            </a:r>
          </a:p>
          <a:p>
            <a:pPr marL="0" indent="0">
              <a:buNone/>
            </a:pPr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28, 12, 312, 44, 35</a:t>
            </a: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число лишнее? Почему?</a:t>
            </a: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тему урока.</a:t>
            </a: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цель нашего урока.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4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ТЕМЕ УРОКА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7830" y="2094807"/>
            <a:ext cx="7707284" cy="44716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учебнику</a:t>
            </a:r>
          </a:p>
        </p:txBody>
      </p:sp>
    </p:spTree>
    <p:extLst>
      <p:ext uri="{BB962C8B-B14F-4D97-AF65-F5344CB8AC3E}">
        <p14:creationId xmlns:p14="http://schemas.microsoft.com/office/powerpoint/2010/main" xmlns="" val="8803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2372"/>
            <a:ext cx="8084281" cy="95846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ФИЗКУЛЬТМИНУТКА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8553" y="936435"/>
            <a:ext cx="9264380" cy="592156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Наклоняемся с хлопком.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 хлопком потом встаём.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Вниз и вверх, вниз  и вверх –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Ну-ка хлопни громче всех!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одной ноге мы скачем,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упругий звонкий мячик.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другой поскачем тоже.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долго прыгать можем.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пройдёмся мы немного,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вернёмся мы к уроку! </a:t>
            </a:r>
          </a:p>
        </p:txBody>
      </p:sp>
    </p:spTree>
    <p:extLst>
      <p:ext uri="{BB962C8B-B14F-4D97-AF65-F5344CB8AC3E}">
        <p14:creationId xmlns:p14="http://schemas.microsoft.com/office/powerpoint/2010/main" xmlns="" val="143165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 И ПРОДОЛЖИ ПРЕДЛОЖЕНИЕ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45425"/>
            <a:ext cx="8596668" cy="4195937"/>
          </a:xfrm>
        </p:spPr>
        <p:txBody>
          <a:bodyPr>
            <a:normAutofit fontScale="70000" lnSpcReduction="20000"/>
          </a:bodyPr>
          <a:lstStyle/>
          <a:p>
            <a:endParaRPr lang="ru-RU" sz="4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сегодняшнем уроке я узнал…</a:t>
            </a:r>
          </a:p>
          <a:p>
            <a:r>
              <a:rPr lang="ru-RU" sz="6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этом уроке я похвалил бы себя…</a:t>
            </a:r>
          </a:p>
          <a:p>
            <a:r>
              <a:rPr lang="ru-RU" sz="62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урока мне захотелось…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526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</TotalTime>
  <Words>269</Words>
  <Application>Microsoft Office PowerPoint</Application>
  <PresentationFormat>Произвольный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Грань</vt:lpstr>
      <vt:lpstr>Презентация  к уроку математики  в 3 классе  по теме:  «Образование чисел от 100 до 1000. Трёхзначные числа»</vt:lpstr>
      <vt:lpstr>НАШ ДЕВИЗ </vt:lpstr>
      <vt:lpstr>Слайд 3</vt:lpstr>
      <vt:lpstr>МАТЕМАТИЧЕСКИЙ ДИКТАНТ</vt:lpstr>
      <vt:lpstr>ПРОВЕРЬ! </vt:lpstr>
      <vt:lpstr>ОПРЕДЕЛИ ТЕМУ И ЦЕЛИ  УРОКА</vt:lpstr>
      <vt:lpstr>РАБОТА ПО ТЕМЕ УРОКА</vt:lpstr>
      <vt:lpstr>ФИЗКУЛЬТМИНУТКА</vt:lpstr>
      <vt:lpstr>ВЫБЕРИ И ПРОДОЛЖИ ПРЕДЛОЖЕНИЕ</vt:lpstr>
      <vt:lpstr>ПОДВЕДЁМ ИТОГ УРОКА</vt:lpstr>
      <vt:lpstr>ДОМАШНЕЕ ЗАДАНИЕ </vt:lpstr>
      <vt:lpstr>СПАСИБО ЗА УРОК!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математики в 3 классе  по теме:  «Образование чисел от 100 до 1000. Трёхзначные числа»</dc:title>
  <dc:creator>Алексей</dc:creator>
  <cp:lastModifiedBy>Dima</cp:lastModifiedBy>
  <cp:revision>15</cp:revision>
  <dcterms:created xsi:type="dcterms:W3CDTF">2015-03-04T16:29:01Z</dcterms:created>
  <dcterms:modified xsi:type="dcterms:W3CDTF">2016-03-05T20:03:14Z</dcterms:modified>
</cp:coreProperties>
</file>